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07" autoAdjust="0"/>
    <p:restoredTop sz="94660"/>
  </p:normalViewPr>
  <p:slideViewPr>
    <p:cSldViewPr>
      <p:cViewPr varScale="1">
        <p:scale>
          <a:sx n="90" d="100"/>
          <a:sy n="90" d="100"/>
        </p:scale>
        <p:origin x="17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Tesorero Municipal $ 37,829.00 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Contralor Municipal $37,620.00 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Presidente Municipal $ 39,710.00 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A7B5CB-2A14-42DF-9848-94AD0FAC38A5}" type="pres">
      <dgm:prSet presAssocID="{13D85802-36E5-4D6D-9A75-03C368531628}" presName="wedge2" presStyleLbl="node1" presStyleIdx="1" presStyleCnt="3"/>
      <dgm:spPr/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4A76BF-464E-409E-B8EF-4C75616C88A8}" type="pres">
      <dgm:prSet presAssocID="{13D85802-36E5-4D6D-9A75-03C368531628}" presName="wedge3" presStyleLbl="node1" presStyleIdx="2" presStyleCnt="3"/>
      <dgm:spPr/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0AB6-EB7B-487C-87C3-4C698DAFCA79}" type="pres">
      <dgm:prSet presAssocID="{ECCCBD0B-7574-45BA-8DF8-265C0C6461A4}" presName="wedge2" presStyleLbl="node1" presStyleIdx="1" presStyleCnt="3"/>
      <dgm:spPr/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F6BA63-2240-4886-9519-36EEFFC728AF}" type="pres">
      <dgm:prSet presAssocID="{ECCCBD0B-7574-45BA-8DF8-265C0C6461A4}" presName="wedge3" presStyleLbl="node1" presStyleIdx="2" presStyleCnt="3"/>
      <dgm:spPr/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Tesorero Municipal $ 37,829.00 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Contralor Municipal $37,620.00 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Presidente Municipal $ 39,710.00 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Regulando el ciclo presupuestario 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04/04/2023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04/04/2023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04/04/2023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04/04/2023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04/04/2023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04/04/2023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04/04/2023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clova.gob.mx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MONCLOVA,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2023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 (bienes, servicios, activos y pasivos financieros). Alcanza a todas las transacciones que realizan los entes públicos para obtener bienes y servicios que se utilizan en la prestación de servicios públicos y en la realización de transferencia.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620624"/>
              </p:ext>
            </p:extLst>
          </p:nvPr>
        </p:nvGraphicFramePr>
        <p:xfrm>
          <a:off x="971600" y="3727425"/>
          <a:ext cx="4896544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 DE</a:t>
                      </a:r>
                      <a:r>
                        <a:rPr lang="es-MX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GASTO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Personales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$ 269,152,703.31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 y Suministros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$69,522,429.83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Generales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$ 102,458,639.85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Transferencias, Asignaciones, Subsidios y Otras Ayudas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$ 60,757,612.80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Muebles, Inmuebles e Intangibles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$ 58,251,593.69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Inversión Pública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$251,968,578.69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Inversiones Financieras y Otras Provisiones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Participaciones y Aportaciones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Deuda Pública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$ 812,111,558.17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92522646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232 policías municipales y 0 estatales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1550 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2"/>
              </a:rPr>
              <a:t>http://www.monclova.gob.mx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2023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2022-2024 – MONCLOVA, 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dan a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</a:t>
            </a: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/>
              <a:t>En la Ley de Ingresos se establecen las cuotas, tasas o tarifas de las fuentes de ingresos que se percibirán en cada ejercicio fiscal. Asimismo, establece los montos aplicables por concepto de multas por infracciones cometidas a disposiciones fiscales municipales.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/>
              <a:t>Este documento es aprobado por el ayuntamiento a iniciativa del Presidente Municipal, para cubrir durante el ejercicio fiscal, las actividades, obras y servicios previstos en los programas y planes de desarrollo de la Administración Pública Municipal.</a:t>
            </a:r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95393"/>
              </p:ext>
            </p:extLst>
          </p:nvPr>
        </p:nvGraphicFramePr>
        <p:xfrm>
          <a:off x="3312368" y="3635836"/>
          <a:ext cx="4950427" cy="3088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3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LOS INGRESOS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Impuestos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$140,941,748.27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Cuotas y Aportaciones de Seguridad Social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$101,897,644.68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Productos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$4,267,779.65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$1,480,028.29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por Venta de Bienes, Prestación de Servicios y Otros Ingresos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$1,946,609.21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</a:t>
                      </a:r>
                      <a:r>
                        <a:rPr lang="es-MX" sz="11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Fondos Distintos de Aportaciones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$546,049,441.02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$15,528,307.05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Derivados de Financiamientos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$812,111,558.17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581485"/>
              </p:ext>
            </p:extLst>
          </p:nvPr>
        </p:nvGraphicFramePr>
        <p:xfrm>
          <a:off x="827584" y="4509120"/>
          <a:ext cx="4554364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$308,994,896.36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$462,214,437.78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$40,902,224.03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No Clasificadas en Funciones Anteriores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$812,111,558.17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182156"/>
              </p:ext>
            </p:extLst>
          </p:nvPr>
        </p:nvGraphicFramePr>
        <p:xfrm>
          <a:off x="1013346" y="729604"/>
          <a:ext cx="4320480" cy="352171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UNIDADES</a:t>
                      </a:r>
                      <a:r>
                        <a:rPr lang="es-MX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ADMINISTRATIVAS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4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Presidencia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$62,169,953.98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Cabildo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$8,677,148.56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Contraloria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$2,478,530.75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$129,639,037.77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Publicas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$275,828,450.11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Públicos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$153,329,325.40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Social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$16,939,310.48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Tesorería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$85,419,033.64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$19,130,817.03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Sindicatura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$4.967,779.56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243406748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Comunitarios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$11,213,846.45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172297095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Diversos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$29,596,510.70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Regidurias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$12,721,810.74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$812,111,558.17</a:t>
                      </a: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pSp>
        <p:nvGrpSpPr>
          <p:cNvPr id="21" name="Group 28">
            <a:extLst>
              <a:ext uri="{FF2B5EF4-FFF2-40B4-BE49-F238E27FC236}">
                <a16:creationId xmlns:a16="http://schemas.microsoft.com/office/drawing/2014/main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id="{37B8871C-7E69-4289-8364-CCEE3E5CC19A}"/>
              </a:ext>
            </a:extLst>
          </p:cNvPr>
          <p:cNvGrpSpPr/>
          <p:nvPr/>
        </p:nvGrpSpPr>
        <p:grpSpPr>
          <a:xfrm>
            <a:off x="1763688" y="4736782"/>
            <a:ext cx="1800200" cy="172890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15354</TotalTime>
  <Words>1237</Words>
  <Application>Microsoft Office PowerPoint</Application>
  <PresentationFormat>Presentación en pantalla (4:3)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USUARIO</cp:lastModifiedBy>
  <cp:revision>231</cp:revision>
  <cp:lastPrinted>2023-03-31T19:01:57Z</cp:lastPrinted>
  <dcterms:created xsi:type="dcterms:W3CDTF">2014-07-21T19:40:48Z</dcterms:created>
  <dcterms:modified xsi:type="dcterms:W3CDTF">2023-04-04T20:42:57Z</dcterms:modified>
</cp:coreProperties>
</file>